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85" r:id="rId3"/>
    <p:sldId id="365" r:id="rId4"/>
    <p:sldId id="446" r:id="rId5"/>
    <p:sldId id="366" r:id="rId6"/>
    <p:sldId id="441" r:id="rId7"/>
    <p:sldId id="442" r:id="rId8"/>
    <p:sldId id="443" r:id="rId9"/>
    <p:sldId id="444" r:id="rId10"/>
    <p:sldId id="445" r:id="rId11"/>
    <p:sldId id="483" r:id="rId12"/>
    <p:sldId id="484" r:id="rId13"/>
    <p:sldId id="364" r:id="rId14"/>
    <p:sldId id="352" r:id="rId15"/>
    <p:sldId id="353" r:id="rId16"/>
    <p:sldId id="333" r:id="rId17"/>
    <p:sldId id="451" r:id="rId18"/>
    <p:sldId id="462" r:id="rId19"/>
    <p:sldId id="450" r:id="rId20"/>
    <p:sldId id="457" r:id="rId21"/>
    <p:sldId id="453" r:id="rId22"/>
    <p:sldId id="479" r:id="rId23"/>
    <p:sldId id="464" r:id="rId24"/>
    <p:sldId id="474" r:id="rId25"/>
    <p:sldId id="476" r:id="rId26"/>
    <p:sldId id="475" r:id="rId27"/>
    <p:sldId id="473" r:id="rId28"/>
    <p:sldId id="472" r:id="rId29"/>
    <p:sldId id="471" r:id="rId30"/>
    <p:sldId id="470" r:id="rId31"/>
    <p:sldId id="469" r:id="rId32"/>
    <p:sldId id="468" r:id="rId33"/>
    <p:sldId id="467" r:id="rId34"/>
    <p:sldId id="466" r:id="rId35"/>
    <p:sldId id="465" r:id="rId36"/>
    <p:sldId id="463" r:id="rId37"/>
    <p:sldId id="480" r:id="rId38"/>
    <p:sldId id="481" r:id="rId39"/>
    <p:sldId id="458" r:id="rId40"/>
    <p:sldId id="408" r:id="rId41"/>
    <p:sldId id="402" r:id="rId42"/>
    <p:sldId id="363" r:id="rId43"/>
    <p:sldId id="409" r:id="rId44"/>
    <p:sldId id="454" r:id="rId45"/>
    <p:sldId id="482" r:id="rId46"/>
    <p:sldId id="477" r:id="rId47"/>
    <p:sldId id="456" r:id="rId48"/>
    <p:sldId id="3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youtu.be/SsFvXX1aRKg" TargetMode="External"/><Relationship Id="rId6" Type="http://schemas.openxmlformats.org/officeDocument/2006/relationships/hyperlink" Target="https://youtu.be/8-yq-MqLuTY" TargetMode="External"/><Relationship Id="rId7" Type="http://schemas.openxmlformats.org/officeDocument/2006/relationships/hyperlink" Target="https://youtu.be/48lBQTyLpH4" TargetMode="External"/><Relationship Id="rId8" Type="http://schemas.openxmlformats.org/officeDocument/2006/relationships/hyperlink" Target="https://github.com/SungchulLee/machine_learning/tree/master/rnn_handson_ml_time_series_data" TargetMode="External"/><Relationship Id="rId9" Type="http://schemas.openxmlformats.org/officeDocument/2006/relationships/hyperlink" Target="https://github.com/SungchulLee/financial_math/tree/master/close_return_and_return_vol" TargetMode="External"/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152" y="1866640"/>
            <a:ext cx="9144000" cy="300307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on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Time Series Data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- </a:t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More Efficient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120462"/>
            <a:ext cx="11815916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1" y="1092200"/>
            <a:ext cx="11928143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" y="3848100"/>
            <a:ext cx="1194345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1" y="1092200"/>
            <a:ext cx="1192814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71370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2" y="528034"/>
            <a:ext cx="11548437" cy="59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" y="167425"/>
            <a:ext cx="10493638" cy="6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0" y="2689411"/>
            <a:ext cx="11867677" cy="14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78" y="1404712"/>
            <a:ext cx="5676616" cy="3765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70" y="328947"/>
            <a:ext cx="309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21576" y="6432956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</a:t>
            </a:r>
            <a:r>
              <a:rPr lang="en-US" sz="2000" b="1" dirty="0" smtClean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14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Youtube on Saving Figure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6"/>
              </a:rPr>
              <a:t>Youtube on Numpy Broadcasting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RNN on Time Series Data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8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981714" y="92806"/>
            <a:ext cx="5051330" cy="6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0" y="328947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788546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67787" y="6446404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6" y="4498234"/>
            <a:ext cx="11725830" cy="2010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70" y="109072"/>
            <a:ext cx="309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946" y="3790348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6" y="792352"/>
            <a:ext cx="11147802" cy="203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" y="2984500"/>
            <a:ext cx="11796606" cy="36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6" y="4498234"/>
            <a:ext cx="11725830" cy="2010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70" y="109072"/>
            <a:ext cx="309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946" y="3790348"/>
            <a:ext cx="1428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6" y="792352"/>
            <a:ext cx="11147802" cy="20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4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Right Arrow 10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22" y="1382041"/>
            <a:ext cx="113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stacked_outputs = fully_connected(stacked_rnn_outputs, n_outputs, activation_fn=None)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22" y="1382041"/>
            <a:ext cx="113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stacked_outputs = fully_connected(stacked_rnn_outputs, n_outputs, activation_fn=None)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1035" y="2149472"/>
            <a:ext cx="308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1)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22" y="1382041"/>
            <a:ext cx="113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stacked_outputs = fully_connected(stacked_rnn_outputs, n_outputs, activation_fn=None)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1035" y="2149472"/>
            <a:ext cx="308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1)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7705165" y="396384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36015" y="3547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22" y="1382041"/>
            <a:ext cx="113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stacked_outputs = fully_connected(stacked_rnn_outputs, n_outputs, activation_fn=None)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1035" y="2149472"/>
            <a:ext cx="308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1)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1392" y="-16420"/>
            <a:ext cx="805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outputs = tf.reshape(stacked_outputs, [-1, n_steps, n_outputs])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7705165" y="396384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36015" y="3547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5462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7705165" y="463923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11988" y="4595763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1035" y="4968225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7705165" y="3563256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1988" y="3551160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tacked_rnn_outputs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1035" y="3883992"/>
            <a:ext cx="42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n_neorons)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8511" y="3145232"/>
            <a:ext cx="806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stacked_rnn_outputs = tf.reshape(rnn_outputs, [-1, n_neurons])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22" y="1382041"/>
            <a:ext cx="113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stacked_outputs = fully_connected(stacked_rnn_outputs, n_outputs, activation_fn=None)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7705165" y="1818392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75719" y="1751373"/>
            <a:ext cx="22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stacked_outputs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1035" y="2149472"/>
            <a:ext cx="308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(batch_size*n_steps, 1)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1392" y="-16420"/>
            <a:ext cx="805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outputs = tf.reshape(stacked_outputs, [-1, n_steps, n_outputs])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7705165" y="396384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36015" y="3547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outputs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05802" y="752854"/>
            <a:ext cx="311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1)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123058" y="6456155"/>
            <a:ext cx="806823" cy="28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88503" y="6369212"/>
            <a:ext cx="30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x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  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6407" y="6369212"/>
            <a:ext cx="40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(batch_size, n_steps,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n_inputs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21576" y="5693228"/>
            <a:ext cx="4066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sz="14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sz="14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" y="1030310"/>
            <a:ext cx="11827099" cy="4893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477296"/>
            <a:ext cx="11849100" cy="31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" y="1030310"/>
            <a:ext cx="11827099" cy="4893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635500"/>
            <a:ext cx="1184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" y="1030310"/>
            <a:ext cx="11827099" cy="4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" y="2339163"/>
            <a:ext cx="11738344" cy="22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" y="1635617"/>
            <a:ext cx="1190413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3" y="151171"/>
            <a:ext cx="6181859" cy="66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456" y="2977179"/>
            <a:ext cx="11256136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Restore and Predict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625600"/>
            <a:ext cx="11873103" cy="360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4064000"/>
            <a:ext cx="11873103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639047"/>
            <a:ext cx="11873103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74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76" y="148747"/>
            <a:ext cx="9549364" cy="6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04" y="297712"/>
            <a:ext cx="8904846" cy="62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0"/>
            <a:ext cx="954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4" y="340242"/>
            <a:ext cx="9005369" cy="62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0"/>
            <a:ext cx="6888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557</Words>
  <Application>Microsoft Macintosh PowerPoint</Application>
  <PresentationFormat>Widescreen</PresentationFormat>
  <Paragraphs>136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Black</vt:lpstr>
      <vt:lpstr>Calibri</vt:lpstr>
      <vt:lpstr>Calibri Light</vt:lpstr>
      <vt:lpstr>Arial</vt:lpstr>
      <vt:lpstr>Office Theme</vt:lpstr>
      <vt:lpstr>              RNN on Time Series Data -  More Efficient Implementation</vt:lpstr>
      <vt:lpstr>Reference</vt:lpstr>
      <vt:lpstr>            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Warm Up</vt:lpstr>
      <vt:lpstr>PowerPoint Presentation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              Report Result</vt:lpstr>
      <vt:lpstr>PowerPoint Presentation</vt:lpstr>
      <vt:lpstr>              Restore and Predict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101</cp:revision>
  <dcterms:created xsi:type="dcterms:W3CDTF">2019-10-26T12:53:45Z</dcterms:created>
  <dcterms:modified xsi:type="dcterms:W3CDTF">2020-01-15T19:25:59Z</dcterms:modified>
</cp:coreProperties>
</file>